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1" d="100"/>
          <a:sy n="131" d="100"/>
        </p:scale>
        <p:origin x="-1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980B9-4756-3E4B-8B46-5726E7CF8369}" type="datetimeFigureOut">
              <a:rPr lang="en-US" smtClean="0"/>
              <a:t>1/4/16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C8ADB-D743-294B-981D-1FF6287FF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725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4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B46F6129-F5E1-4CD5-9E5A-2B7C908D76E9}" type="slidenum">
              <a:rPr lang="en-US">
                <a:solidFill>
                  <a:srgbClr val="000000"/>
                </a:solidFill>
                <a:latin typeface="Arial" pitchFamily="34" charset="0"/>
              </a:rPr>
              <a:pPr/>
              <a:t>1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01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1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7988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5691-4013-8F44-8172-1F3D258096A4}" type="datetimeFigureOut">
              <a:rPr lang="en-US" smtClean="0"/>
              <a:t>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B6948-5348-DF47-A054-0BCD1C54F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51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5691-4013-8F44-8172-1F3D258096A4}" type="datetimeFigureOut">
              <a:rPr lang="en-US" smtClean="0"/>
              <a:t>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B6948-5348-DF47-A054-0BCD1C54F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550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5691-4013-8F44-8172-1F3D258096A4}" type="datetimeFigureOut">
              <a:rPr lang="en-US" smtClean="0"/>
              <a:t>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B6948-5348-DF47-A054-0BCD1C54F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92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5691-4013-8F44-8172-1F3D258096A4}" type="datetimeFigureOut">
              <a:rPr lang="en-US" smtClean="0"/>
              <a:t>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B6948-5348-DF47-A054-0BCD1C54F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47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5691-4013-8F44-8172-1F3D258096A4}" type="datetimeFigureOut">
              <a:rPr lang="en-US" smtClean="0"/>
              <a:t>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B6948-5348-DF47-A054-0BCD1C54F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859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5691-4013-8F44-8172-1F3D258096A4}" type="datetimeFigureOut">
              <a:rPr lang="en-US" smtClean="0"/>
              <a:t>1/4/16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B6948-5348-DF47-A054-0BCD1C54F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010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5691-4013-8F44-8172-1F3D258096A4}" type="datetimeFigureOut">
              <a:rPr lang="en-US" smtClean="0"/>
              <a:t>1/4/16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B6948-5348-DF47-A054-0BCD1C54F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30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5691-4013-8F44-8172-1F3D258096A4}" type="datetimeFigureOut">
              <a:rPr lang="en-US" smtClean="0"/>
              <a:t>1/4/16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B6948-5348-DF47-A054-0BCD1C54F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67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5691-4013-8F44-8172-1F3D258096A4}" type="datetimeFigureOut">
              <a:rPr lang="en-US" smtClean="0"/>
              <a:t>1/4/16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B6948-5348-DF47-A054-0BCD1C54F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504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5691-4013-8F44-8172-1F3D258096A4}" type="datetimeFigureOut">
              <a:rPr lang="en-US" smtClean="0"/>
              <a:t>1/4/16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B6948-5348-DF47-A054-0BCD1C54F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5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5691-4013-8F44-8172-1F3D258096A4}" type="datetimeFigureOut">
              <a:rPr lang="en-US" smtClean="0"/>
              <a:t>1/4/16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B6948-5348-DF47-A054-0BCD1C54F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84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85691-4013-8F44-8172-1F3D258096A4}" type="datetimeFigureOut">
              <a:rPr lang="en-US" smtClean="0"/>
              <a:t>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B6948-5348-DF47-A054-0BCD1C54F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94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ohowell\AppData\Local\Microsoft\Windows\Temporary Internet Files\Content.IE5\ANHFHWO3\03-5094-0_Product_Outdoor_Sidewalk_Chalk_Neon_3D_F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6268"/>
            <a:ext cx="4114800" cy="3450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044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8708"/>
            <a:ext cx="9144000" cy="6096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Calibri"/>
                <a:cs typeface="Calibri"/>
              </a:rPr>
              <a:t>Crayola® Neon 3D Chalk Set</a:t>
            </a:r>
          </a:p>
        </p:txBody>
      </p:sp>
      <p:sp>
        <p:nvSpPr>
          <p:cNvPr id="1000452" name="Rectangle 5"/>
          <p:cNvSpPr>
            <a:spLocks noChangeArrowheads="1"/>
          </p:cNvSpPr>
          <p:nvPr/>
        </p:nvSpPr>
        <p:spPr bwMode="auto">
          <a:xfrm>
            <a:off x="381000" y="5562600"/>
            <a:ext cx="1981200" cy="6223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83508" tIns="41751" rIns="83508" bIns="41751"/>
          <a:lstStyle/>
          <a:p>
            <a:pPr defTabSz="835025" fontAlgn="base">
              <a:spcBef>
                <a:spcPct val="0"/>
              </a:spcBef>
              <a:spcAft>
                <a:spcPct val="0"/>
              </a:spcAft>
            </a:pPr>
            <a:r>
              <a:rPr lang="en-US" sz="1300" b="1" dirty="0">
                <a:solidFill>
                  <a:srgbClr val="000000"/>
                </a:solidFill>
                <a:cs typeface="Arial" pitchFamily="34" charset="0"/>
              </a:rPr>
              <a:t>4</a:t>
            </a:r>
            <a:r>
              <a:rPr lang="en-US" sz="1300" b="1" dirty="0" smtClean="0">
                <a:solidFill>
                  <a:srgbClr val="000000"/>
                </a:solidFill>
                <a:cs typeface="Arial" pitchFamily="34" charset="0"/>
              </a:rPr>
              <a:t>+</a:t>
            </a:r>
          </a:p>
          <a:p>
            <a:pPr defTabSz="835025" fontAlgn="base">
              <a:spcBef>
                <a:spcPct val="0"/>
              </a:spcBef>
              <a:spcAft>
                <a:spcPct val="0"/>
              </a:spcAft>
            </a:pPr>
            <a:r>
              <a:rPr lang="en-US" sz="1300" b="1" dirty="0" smtClean="0">
                <a:solidFill>
                  <a:srgbClr val="000000"/>
                </a:solidFill>
                <a:cs typeface="Arial" pitchFamily="34" charset="0"/>
              </a:rPr>
              <a:t>SRP: $4.99</a:t>
            </a:r>
            <a:endParaRPr lang="en-US" sz="1300" b="1" dirty="0">
              <a:solidFill>
                <a:srgbClr val="000000"/>
              </a:solidFill>
              <a:cs typeface="Arial" pitchFamily="34" charset="0"/>
            </a:endParaRPr>
          </a:p>
          <a:p>
            <a:pPr defTabSz="835025" fontAlgn="base">
              <a:spcBef>
                <a:spcPct val="0"/>
              </a:spcBef>
              <a:spcAft>
                <a:spcPct val="0"/>
              </a:spcAft>
            </a:pPr>
            <a:r>
              <a:rPr lang="en-US" sz="1300" b="1" dirty="0" smtClean="0">
                <a:solidFill>
                  <a:srgbClr val="000000"/>
                </a:solidFill>
                <a:cs typeface="Arial" pitchFamily="34" charset="0"/>
              </a:rPr>
              <a:t>Available Now! </a:t>
            </a:r>
            <a:endParaRPr lang="en-US" sz="1300" b="1" dirty="0">
              <a:solidFill>
                <a:srgbClr val="000000"/>
              </a:solidFill>
              <a:cs typeface="Arial" pitchFamily="34" charset="0"/>
            </a:endParaRPr>
          </a:p>
          <a:p>
            <a:pPr defTabSz="835025" fontAlgn="base">
              <a:spcBef>
                <a:spcPct val="0"/>
              </a:spcBef>
              <a:spcAft>
                <a:spcPct val="0"/>
              </a:spcAft>
            </a:pPr>
            <a:r>
              <a:rPr lang="en-US" sz="1300" b="1" dirty="0" smtClean="0">
                <a:solidFill>
                  <a:srgbClr val="000000"/>
                </a:solidFill>
                <a:cs typeface="Arial" pitchFamily="34" charset="0"/>
              </a:rPr>
              <a:t>  </a:t>
            </a:r>
            <a:endParaRPr lang="en-US" sz="13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00456" name="Rectangle 9"/>
          <p:cNvSpPr>
            <a:spLocks noChangeArrowheads="1"/>
          </p:cNvSpPr>
          <p:nvPr/>
        </p:nvSpPr>
        <p:spPr bwMode="auto">
          <a:xfrm>
            <a:off x="5188907" y="4225637"/>
            <a:ext cx="3581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690" tIns="45343" rIns="90690" bIns="45343"/>
          <a:lstStyle/>
          <a:p>
            <a:pPr marL="285750" indent="-285750">
              <a:buFont typeface="Calibri" panose="020F0502020204030204" pitchFamily="34" charset="0"/>
              <a:buChar char="⁻"/>
            </a:pPr>
            <a:endParaRPr lang="en-US" sz="11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4267200" y="990600"/>
            <a:ext cx="4876800" cy="4464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690" tIns="45343" rIns="90690" bIns="45343"/>
          <a:lstStyle/>
          <a:p>
            <a:pPr defTabSz="915988">
              <a:spcBef>
                <a:spcPct val="30000"/>
              </a:spcBef>
            </a:pPr>
            <a:r>
              <a:rPr lang="en-US" sz="1400" dirty="0" smtClean="0">
                <a:solidFill>
                  <a:prstClr val="black"/>
                </a:solidFill>
                <a:cs typeface="Arial" panose="020B0604020202020204" pitchFamily="34" charset="0"/>
              </a:rPr>
              <a:t>Crayola </a:t>
            </a:r>
            <a:r>
              <a:rPr lang="en-US" sz="1400" dirty="0">
                <a:solidFill>
                  <a:prstClr val="black"/>
                </a:solidFill>
                <a:cs typeface="Arial" panose="020B0604020202020204" pitchFamily="34" charset="0"/>
              </a:rPr>
              <a:t>3D Neon Chalk provides kids a new way to experience color outside and creates a new outdoor coloring activity</a:t>
            </a:r>
            <a:r>
              <a:rPr lang="en-US" sz="1400" dirty="0" smtClean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</a:p>
          <a:p>
            <a:pPr defTabSz="915988">
              <a:spcBef>
                <a:spcPct val="30000"/>
              </a:spcBef>
            </a:pPr>
            <a:endParaRPr lang="en-US" sz="14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39725" indent="-339725" defTabSz="906463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Benefits</a:t>
            </a:r>
          </a:p>
          <a:p>
            <a:pPr marL="285750" indent="-285750" defTabSz="915988"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cs typeface="Arial" panose="020B0604020202020204" pitchFamily="34" charset="0"/>
              </a:rPr>
              <a:t>Ultra </a:t>
            </a:r>
            <a:r>
              <a:rPr lang="en-US" sz="1400" dirty="0">
                <a:solidFill>
                  <a:prstClr val="black"/>
                </a:solidFill>
                <a:cs typeface="Arial" panose="020B0604020202020204" pitchFamily="34" charset="0"/>
              </a:rPr>
              <a:t>bright neon chalk with fluorescent pigments  are even brighter in sunshine.</a:t>
            </a:r>
          </a:p>
          <a:p>
            <a:pPr marL="285750" indent="-285750" defTabSz="915988"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cs typeface="Arial" panose="020B0604020202020204" pitchFamily="34" charset="0"/>
              </a:rPr>
              <a:t>Durable plastic 3D glasses feature special lenses that  make chalk colors “float” above the ground at different levels. </a:t>
            </a:r>
          </a:p>
          <a:p>
            <a:pPr marL="285750" indent="-285750" defTabSz="915988"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cs typeface="Arial" panose="020B0604020202020204" pitchFamily="34" charset="0"/>
              </a:rPr>
              <a:t>Crayola sidewalk chalk is anti-roll and washable. Just spray away with a hose, or just let it fade with the rain. </a:t>
            </a:r>
          </a:p>
          <a:p>
            <a:pPr marL="285750" indent="-285750" defTabSz="915988"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cs typeface="Arial" panose="020B0604020202020204" pitchFamily="34" charset="0"/>
              </a:rPr>
              <a:t>Includes neon colors: Shocking Pink, Laser Lemon, Electric Lime, Extreme Blue, Atomic Tangerine, and Super Purple.</a:t>
            </a:r>
            <a:endParaRPr lang="en-US" sz="11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39725" indent="-339725" defTabSz="906463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endParaRPr lang="en-US" sz="14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39725" indent="-339725" defTabSz="906463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39725" indent="-339725" defTabSz="906463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Contents</a:t>
            </a:r>
            <a:endParaRPr lang="en-US" sz="14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 defTabSz="915988" fontAlgn="base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cs typeface="Arial" panose="020B0604020202020204" pitchFamily="34" charset="0"/>
              </a:rPr>
              <a:t>6 Washable Neon Chalk Sticks</a:t>
            </a:r>
          </a:p>
          <a:p>
            <a:pPr marL="285750" indent="-285750" defTabSz="915988" fontAlgn="base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cs typeface="Arial" panose="020B0604020202020204" pitchFamily="34" charset="0"/>
              </a:rPr>
              <a:t>1 Pair Neon 3D Plastic Glasses </a:t>
            </a:r>
            <a:endParaRPr lang="en-US" sz="14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21" name="Picture 20" descr="Crayola_Logo_RGB_2011_PowerPoint-2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985" y="6019800"/>
            <a:ext cx="1199015" cy="838200"/>
          </a:xfrm>
          <a:prstGeom prst="rect">
            <a:avLst/>
          </a:prstGeom>
        </p:spPr>
      </p:pic>
      <p:pic>
        <p:nvPicPr>
          <p:cNvPr id="23" name="Picture 22" descr="Screen Shot 2015-01-21 at 4.34.06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838200"/>
            <a:ext cx="1041400" cy="688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81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Macintosh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Crayola® Neon 3D Chalk Set</vt:lpstr>
    </vt:vector>
  </TitlesOfParts>
  <Company>Crayola,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Crayola® Neon 3D Chalk Set</dc:title>
  <dc:creator>Steven Sidloski</dc:creator>
  <cp:lastModifiedBy>Steven Sidloski</cp:lastModifiedBy>
  <cp:revision>1</cp:revision>
  <dcterms:created xsi:type="dcterms:W3CDTF">2016-01-04T16:50:11Z</dcterms:created>
  <dcterms:modified xsi:type="dcterms:W3CDTF">2016-01-04T16:50:53Z</dcterms:modified>
</cp:coreProperties>
</file>